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8" r:id="rId3"/>
    <p:sldId id="266" r:id="rId4"/>
    <p:sldId id="260" r:id="rId5"/>
  </p:sldIdLst>
  <p:sldSz cx="9144000" cy="5143500" type="screen16x9"/>
  <p:notesSz cx="6858000" cy="9144000"/>
  <p:embeddedFontLst>
    <p:embeddedFont>
      <p:font typeface="Proxima Nova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B8E439-1B8B-4FDC-AAD6-31A703E56D83}" v="1" dt="2023-11-15T23:51:10.189"/>
  </p1510:revLst>
</p1510:revInfo>
</file>

<file path=ppt/tableStyles.xml><?xml version="1.0" encoding="utf-8"?>
<a:tblStyleLst xmlns:a="http://schemas.openxmlformats.org/drawingml/2006/main" def="{4E3092D7-33C5-40CF-A056-8E9868F3A39E}">
  <a:tblStyle styleId="{4E3092D7-33C5-40CF-A056-8E9868F3A3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3885E8A-12B7-4587-A6BB-5D689A9654C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ine Bliss" userId="0a17d39e-2c75-4928-b342-eec8d56154e3" providerId="ADAL" clId="{9EB8E439-1B8B-4FDC-AAD6-31A703E56D83}"/>
    <pc:docChg chg="custSel addSld delSld modSld">
      <pc:chgData name="Janine Bliss" userId="0a17d39e-2c75-4928-b342-eec8d56154e3" providerId="ADAL" clId="{9EB8E439-1B8B-4FDC-AAD6-31A703E56D83}" dt="2023-11-15T23:53:57.086" v="148" actId="47"/>
      <pc:docMkLst>
        <pc:docMk/>
      </pc:docMkLst>
      <pc:sldChg chg="modSp mod">
        <pc:chgData name="Janine Bliss" userId="0a17d39e-2c75-4928-b342-eec8d56154e3" providerId="ADAL" clId="{9EB8E439-1B8B-4FDC-AAD6-31A703E56D83}" dt="2023-11-15T23:47:01.536" v="100" actId="255"/>
        <pc:sldMkLst>
          <pc:docMk/>
          <pc:sldMk cId="0" sldId="256"/>
        </pc:sldMkLst>
        <pc:spChg chg="mod">
          <ac:chgData name="Janine Bliss" userId="0a17d39e-2c75-4928-b342-eec8d56154e3" providerId="ADAL" clId="{9EB8E439-1B8B-4FDC-AAD6-31A703E56D83}" dt="2023-11-15T23:47:01.536" v="100" actId="255"/>
          <ac:spMkLst>
            <pc:docMk/>
            <pc:sldMk cId="0" sldId="256"/>
            <ac:spMk id="55" creationId="{00000000-0000-0000-0000-000000000000}"/>
          </ac:spMkLst>
        </pc:spChg>
      </pc:sldChg>
      <pc:sldChg chg="del">
        <pc:chgData name="Janine Bliss" userId="0a17d39e-2c75-4928-b342-eec8d56154e3" providerId="ADAL" clId="{9EB8E439-1B8B-4FDC-AAD6-31A703E56D83}" dt="2023-11-15T23:47:11.519" v="101" actId="47"/>
        <pc:sldMkLst>
          <pc:docMk/>
          <pc:sldMk cId="0" sldId="257"/>
        </pc:sldMkLst>
      </pc:sldChg>
      <pc:sldChg chg="modSp mod">
        <pc:chgData name="Janine Bliss" userId="0a17d39e-2c75-4928-b342-eec8d56154e3" providerId="ADAL" clId="{9EB8E439-1B8B-4FDC-AAD6-31A703E56D83}" dt="2023-11-15T23:52:15.355" v="143" actId="255"/>
        <pc:sldMkLst>
          <pc:docMk/>
          <pc:sldMk cId="0" sldId="258"/>
        </pc:sldMkLst>
        <pc:spChg chg="mod">
          <ac:chgData name="Janine Bliss" userId="0a17d39e-2c75-4928-b342-eec8d56154e3" providerId="ADAL" clId="{9EB8E439-1B8B-4FDC-AAD6-31A703E56D83}" dt="2023-11-15T23:47:39.715" v="115" actId="6549"/>
          <ac:spMkLst>
            <pc:docMk/>
            <pc:sldMk cId="0" sldId="258"/>
            <ac:spMk id="67" creationId="{00000000-0000-0000-0000-000000000000}"/>
          </ac:spMkLst>
        </pc:spChg>
        <pc:spChg chg="mod">
          <ac:chgData name="Janine Bliss" userId="0a17d39e-2c75-4928-b342-eec8d56154e3" providerId="ADAL" clId="{9EB8E439-1B8B-4FDC-AAD6-31A703E56D83}" dt="2023-11-15T23:51:10.469" v="139" actId="27636"/>
          <ac:spMkLst>
            <pc:docMk/>
            <pc:sldMk cId="0" sldId="258"/>
            <ac:spMk id="68" creationId="{00000000-0000-0000-0000-000000000000}"/>
          </ac:spMkLst>
        </pc:spChg>
        <pc:spChg chg="mod">
          <ac:chgData name="Janine Bliss" userId="0a17d39e-2c75-4928-b342-eec8d56154e3" providerId="ADAL" clId="{9EB8E439-1B8B-4FDC-AAD6-31A703E56D83}" dt="2023-11-15T23:51:10.501" v="140" actId="27636"/>
          <ac:spMkLst>
            <pc:docMk/>
            <pc:sldMk cId="0" sldId="258"/>
            <ac:spMk id="69" creationId="{00000000-0000-0000-0000-000000000000}"/>
          </ac:spMkLst>
        </pc:spChg>
        <pc:spChg chg="mod">
          <ac:chgData name="Janine Bliss" userId="0a17d39e-2c75-4928-b342-eec8d56154e3" providerId="ADAL" clId="{9EB8E439-1B8B-4FDC-AAD6-31A703E56D83}" dt="2023-11-15T23:52:15.355" v="143" actId="255"/>
          <ac:spMkLst>
            <pc:docMk/>
            <pc:sldMk cId="0" sldId="258"/>
            <ac:spMk id="70" creationId="{00000000-0000-0000-0000-000000000000}"/>
          </ac:spMkLst>
        </pc:spChg>
      </pc:sldChg>
      <pc:sldChg chg="modSp del mod">
        <pc:chgData name="Janine Bliss" userId="0a17d39e-2c75-4928-b342-eec8d56154e3" providerId="ADAL" clId="{9EB8E439-1B8B-4FDC-AAD6-31A703E56D83}" dt="2023-11-15T23:51:24.592" v="141" actId="47"/>
        <pc:sldMkLst>
          <pc:docMk/>
          <pc:sldMk cId="0" sldId="259"/>
        </pc:sldMkLst>
        <pc:graphicFrameChg chg="modGraphic">
          <ac:chgData name="Janine Bliss" userId="0a17d39e-2c75-4928-b342-eec8d56154e3" providerId="ADAL" clId="{9EB8E439-1B8B-4FDC-AAD6-31A703E56D83}" dt="2023-11-15T23:48:12.702" v="134" actId="20577"/>
          <ac:graphicFrameMkLst>
            <pc:docMk/>
            <pc:sldMk cId="0" sldId="259"/>
            <ac:graphicFrameMk id="77" creationId="{00000000-0000-0000-0000-000000000000}"/>
          </ac:graphicFrameMkLst>
        </pc:graphicFrameChg>
      </pc:sldChg>
      <pc:sldChg chg="del">
        <pc:chgData name="Janine Bliss" userId="0a17d39e-2c75-4928-b342-eec8d56154e3" providerId="ADAL" clId="{9EB8E439-1B8B-4FDC-AAD6-31A703E56D83}" dt="2023-11-15T23:53:52.477" v="144" actId="47"/>
        <pc:sldMkLst>
          <pc:docMk/>
          <pc:sldMk cId="0" sldId="261"/>
        </pc:sldMkLst>
      </pc:sldChg>
      <pc:sldChg chg="del">
        <pc:chgData name="Janine Bliss" userId="0a17d39e-2c75-4928-b342-eec8d56154e3" providerId="ADAL" clId="{9EB8E439-1B8B-4FDC-AAD6-31A703E56D83}" dt="2023-11-15T23:53:53.695" v="145" actId="47"/>
        <pc:sldMkLst>
          <pc:docMk/>
          <pc:sldMk cId="0" sldId="262"/>
        </pc:sldMkLst>
      </pc:sldChg>
      <pc:sldChg chg="modSp del mod">
        <pc:chgData name="Janine Bliss" userId="0a17d39e-2c75-4928-b342-eec8d56154e3" providerId="ADAL" clId="{9EB8E439-1B8B-4FDC-AAD6-31A703E56D83}" dt="2023-11-15T23:53:55.024" v="146" actId="47"/>
        <pc:sldMkLst>
          <pc:docMk/>
          <pc:sldMk cId="0" sldId="263"/>
        </pc:sldMkLst>
        <pc:spChg chg="mod">
          <ac:chgData name="Janine Bliss" userId="0a17d39e-2c75-4928-b342-eec8d56154e3" providerId="ADAL" clId="{9EB8E439-1B8B-4FDC-AAD6-31A703E56D83}" dt="2023-11-15T23:51:10.391" v="136" actId="27636"/>
          <ac:spMkLst>
            <pc:docMk/>
            <pc:sldMk cId="0" sldId="263"/>
            <ac:spMk id="102" creationId="{00000000-0000-0000-0000-000000000000}"/>
          </ac:spMkLst>
        </pc:spChg>
      </pc:sldChg>
      <pc:sldChg chg="modSp del mod">
        <pc:chgData name="Janine Bliss" userId="0a17d39e-2c75-4928-b342-eec8d56154e3" providerId="ADAL" clId="{9EB8E439-1B8B-4FDC-AAD6-31A703E56D83}" dt="2023-11-15T23:53:55.993" v="147" actId="47"/>
        <pc:sldMkLst>
          <pc:docMk/>
          <pc:sldMk cId="0" sldId="264"/>
        </pc:sldMkLst>
        <pc:spChg chg="mod">
          <ac:chgData name="Janine Bliss" userId="0a17d39e-2c75-4928-b342-eec8d56154e3" providerId="ADAL" clId="{9EB8E439-1B8B-4FDC-AAD6-31A703E56D83}" dt="2023-11-15T23:51:10.423" v="137" actId="27636"/>
          <ac:spMkLst>
            <pc:docMk/>
            <pc:sldMk cId="0" sldId="264"/>
            <ac:spMk id="108" creationId="{00000000-0000-0000-0000-000000000000}"/>
          </ac:spMkLst>
        </pc:spChg>
      </pc:sldChg>
      <pc:sldChg chg="modSp del mod">
        <pc:chgData name="Janine Bliss" userId="0a17d39e-2c75-4928-b342-eec8d56154e3" providerId="ADAL" clId="{9EB8E439-1B8B-4FDC-AAD6-31A703E56D83}" dt="2023-11-15T23:53:57.086" v="148" actId="47"/>
        <pc:sldMkLst>
          <pc:docMk/>
          <pc:sldMk cId="0" sldId="265"/>
        </pc:sldMkLst>
        <pc:spChg chg="mod">
          <ac:chgData name="Janine Bliss" userId="0a17d39e-2c75-4928-b342-eec8d56154e3" providerId="ADAL" clId="{9EB8E439-1B8B-4FDC-AAD6-31A703E56D83}" dt="2023-11-15T23:51:10.454" v="138" actId="27636"/>
          <ac:spMkLst>
            <pc:docMk/>
            <pc:sldMk cId="0" sldId="265"/>
            <ac:spMk id="114" creationId="{00000000-0000-0000-0000-000000000000}"/>
          </ac:spMkLst>
        </pc:spChg>
      </pc:sldChg>
      <pc:sldChg chg="modSp add mod">
        <pc:chgData name="Janine Bliss" userId="0a17d39e-2c75-4928-b342-eec8d56154e3" providerId="ADAL" clId="{9EB8E439-1B8B-4FDC-AAD6-31A703E56D83}" dt="2023-11-15T23:51:37.060" v="142" actId="6549"/>
        <pc:sldMkLst>
          <pc:docMk/>
          <pc:sldMk cId="0" sldId="266"/>
        </pc:sldMkLst>
        <pc:graphicFrameChg chg="modGraphic">
          <ac:chgData name="Janine Bliss" userId="0a17d39e-2c75-4928-b342-eec8d56154e3" providerId="ADAL" clId="{9EB8E439-1B8B-4FDC-AAD6-31A703E56D83}" dt="2023-11-15T23:51:37.060" v="142" actId="6549"/>
          <ac:graphicFrameMkLst>
            <pc:docMk/>
            <pc:sldMk cId="0" sldId="266"/>
            <ac:graphicFrameMk id="7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863c04dfa7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863c04dfa7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863c04dfa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863c04dfa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96fba399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96fba3991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roxima Nova"/>
                <a:ea typeface="Proxima Nova"/>
                <a:cs typeface="Proxima Nova"/>
                <a:sym typeface="Proxima Nova"/>
              </a:rPr>
              <a:t>[Name of Producer(s)]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Proxima Nova"/>
                <a:ea typeface="Proxima Nova"/>
                <a:cs typeface="Proxima Nova"/>
                <a:sym typeface="Proxima Nova"/>
              </a:rPr>
              <a:t>Best Podcast Producer or Producing Team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 dirty="0">
                <a:latin typeface="Proxima Nova"/>
                <a:ea typeface="Proxima Nova"/>
                <a:cs typeface="Proxima Nova"/>
                <a:sym typeface="Proxima Nova"/>
              </a:rPr>
              <a:t>You will need to save this document as a PDF when completed to upload with your entry</a:t>
            </a:r>
            <a:endParaRPr sz="1100" i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roxima Nova"/>
                <a:ea typeface="Proxima Nova"/>
                <a:cs typeface="Proxima Nova"/>
                <a:sym typeface="Proxima Nova"/>
              </a:rPr>
              <a:t>Written Entry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1755300" cy="3416400"/>
          </a:xfrm>
          <a:prstGeom prst="rect">
            <a:avLst/>
          </a:prstGeom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Requirement</a:t>
            </a:r>
            <a:endParaRPr sz="1000" b="1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Describe the concept &amp; target audience of the podcast/s.</a:t>
            </a:r>
            <a:endParaRPr sz="1000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Outline the goals and achievements of the podcast/s.</a:t>
            </a:r>
            <a:br>
              <a:rPr lang="en-GB" sz="10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-GB" sz="10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Material may include the background to the podcast/s, the impact you have had on talent management and product creativity, and examples on how you have gone ‘above and beyond’ in the role of a podcast producer that resulted in generation of outstanding content.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2374750" y="1152475"/>
            <a:ext cx="6457500" cy="444000"/>
          </a:xfrm>
          <a:prstGeom prst="rect">
            <a:avLst/>
          </a:prstGeom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Podcast Concept (20 word max):</a:t>
            </a:r>
            <a:endParaRPr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2"/>
          </p:nvPr>
        </p:nvSpPr>
        <p:spPr>
          <a:xfrm>
            <a:off x="2374750" y="1731225"/>
            <a:ext cx="6457500" cy="444000"/>
          </a:xfrm>
          <a:prstGeom prst="rect">
            <a:avLst/>
          </a:prstGeom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Podcast Genre &amp; Target Audience (20 word max):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2"/>
          </p:nvPr>
        </p:nvSpPr>
        <p:spPr>
          <a:xfrm>
            <a:off x="2374750" y="2309975"/>
            <a:ext cx="6457500" cy="2259000"/>
          </a:xfrm>
          <a:prstGeom prst="rect">
            <a:avLst/>
          </a:prstGeom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800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Goals &amp; Achievements (400 word max):</a:t>
            </a:r>
            <a:endParaRPr sz="800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roxima Nova"/>
                <a:ea typeface="Proxima Nova"/>
                <a:cs typeface="Proxima Nova"/>
                <a:sym typeface="Proxima Nova"/>
              </a:rPr>
              <a:t>Audio Entry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1755300" cy="3416400"/>
          </a:xfrm>
          <a:prstGeom prst="rect">
            <a:avLst/>
          </a:prstGeom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Requirement</a:t>
            </a:r>
            <a:endParaRPr sz="1000" b="1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Demonstrate effective use of the podcast medium using engaging and creative audio and high-quality production values.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75" name="Google Shape;75;p16"/>
          <p:cNvGraphicFramePr/>
          <p:nvPr>
            <p:extLst>
              <p:ext uri="{D42A27DB-BD31-4B8C-83A1-F6EECF244321}">
                <p14:modId xmlns:p14="http://schemas.microsoft.com/office/powerpoint/2010/main" val="3436734640"/>
              </p:ext>
            </p:extLst>
          </p:nvPr>
        </p:nvGraphicFramePr>
        <p:xfrm>
          <a:off x="2372000" y="1152475"/>
          <a:ext cx="6375750" cy="23925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0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Element</a:t>
                      </a:r>
                      <a:endParaRPr sz="10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Description</a:t>
                      </a:r>
                      <a:endParaRPr sz="1000" b="1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Content</a:t>
                      </a:r>
                      <a:endParaRPr sz="1000" b="1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Link to programme/s accessible via desktop web browser</a:t>
                      </a:r>
                      <a:br>
                        <a:rPr lang="en-GB" sz="8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</a:br>
                      <a:r>
                        <a:rPr lang="en-GB" sz="800" i="1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(required)</a:t>
                      </a:r>
                      <a:endParaRPr sz="8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[link]</a:t>
                      </a:r>
                      <a:endParaRPr sz="8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Up to 3 examples of different podcast shows, or if you produce only one show, an episode in its entirety</a:t>
                      </a:r>
                      <a:br>
                        <a:rPr lang="en-GB" sz="8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</a:br>
                      <a:r>
                        <a:rPr lang="en-GB" sz="800" i="1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(required)</a:t>
                      </a:r>
                      <a:endParaRPr sz="800" i="1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A showcase of your work if you produce multiple shows or what you believe is the best episode published if only one show </a:t>
                      </a:r>
                      <a:endParaRPr sz="8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[upload in MP3 format]</a:t>
                      </a:r>
                      <a:endParaRPr sz="8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Timecodes of highlights for the above episode</a:t>
                      </a:r>
                      <a:br>
                        <a:rPr lang="en-GB" sz="8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</a:br>
                      <a:r>
                        <a:rPr lang="en-GB" sz="800" i="1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(required)</a:t>
                      </a:r>
                      <a:endParaRPr sz="8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If you would like to direct judges to specific highlights from the above episode</a:t>
                      </a:r>
                      <a:endParaRPr sz="8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example:</a:t>
                      </a:r>
                      <a:endParaRPr sz="800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00:02  Listener interaction</a:t>
                      </a:r>
                      <a:endParaRPr sz="800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 dirty="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00:15   Funny story</a:t>
                      </a:r>
                      <a:endParaRPr sz="800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800" dirty="0">
                        <a:solidFill>
                          <a:schemeClr val="dk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roxima Nova"/>
                <a:ea typeface="Proxima Nova"/>
                <a:cs typeface="Proxima Nova"/>
                <a:sym typeface="Proxima Nova"/>
              </a:rPr>
              <a:t>Audience Evidence - Downloads &amp; Listeners Table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1755300" cy="3416400"/>
          </a:xfrm>
          <a:prstGeom prst="rect">
            <a:avLst/>
          </a:prstGeom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Requirement</a:t>
            </a:r>
            <a:endParaRPr sz="1000" b="1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Using IAB verified data from your podcast hosting platform, fill out the table.</a:t>
            </a:r>
            <a:endParaRPr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84" name="Google Shape;84;p17"/>
          <p:cNvGraphicFramePr/>
          <p:nvPr/>
        </p:nvGraphicFramePr>
        <p:xfrm>
          <a:off x="2335900" y="1152475"/>
          <a:ext cx="5651875" cy="3596250"/>
        </p:xfrm>
        <a:graphic>
          <a:graphicData uri="http://schemas.openxmlformats.org/drawingml/2006/table">
            <a:tbl>
              <a:tblPr>
                <a:noFill/>
                <a:tableStyleId>{33885E8A-12B7-4587-A6BB-5D689A9654C5}</a:tableStyleId>
              </a:tblPr>
              <a:tblGrid>
                <a:gridCol w="113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Month</a:t>
                      </a:r>
                      <a:endParaRPr sz="8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NZ Downloads</a:t>
                      </a:r>
                      <a:endParaRPr sz="8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NZ Listeners</a:t>
                      </a:r>
                      <a:endParaRPr sz="8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Total Downloads</a:t>
                      </a:r>
                      <a:endParaRPr sz="8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Total Listeners</a:t>
                      </a:r>
                      <a:endParaRPr sz="8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January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February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March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April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May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June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July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August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September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October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November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December</a:t>
                      </a: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304</Words>
  <Application>Microsoft Office PowerPoint</Application>
  <PresentationFormat>On-screen Show (16:9)</PresentationFormat>
  <Paragraphs>46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Proxima Nova</vt:lpstr>
      <vt:lpstr>Arial</vt:lpstr>
      <vt:lpstr>Simple Light</vt:lpstr>
      <vt:lpstr>[Name of Producer(s)]</vt:lpstr>
      <vt:lpstr>Written Entry</vt:lpstr>
      <vt:lpstr>Audio Entry</vt:lpstr>
      <vt:lpstr>Audience Evidence - Downloads &amp; Listeners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[Name of Producer(s)]</dc:title>
  <dc:creator>Janine Bliss</dc:creator>
  <cp:lastModifiedBy>Janine Bliss</cp:lastModifiedBy>
  <cp:revision>3</cp:revision>
  <dcterms:modified xsi:type="dcterms:W3CDTF">2024-01-31T20:04:26Z</dcterms:modified>
</cp:coreProperties>
</file>